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10058400" cy="15544800"/>
  <p:notesSz cx="6858000" cy="9144000"/>
  <p:defaultTextStyle>
    <a:defPPr>
      <a:defRPr lang="en-US"/>
    </a:defPPr>
    <a:lvl1pPr marL="0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1pPr>
    <a:lvl2pPr marL="614477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2pPr>
    <a:lvl3pPr marL="1228954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3pPr>
    <a:lvl4pPr marL="1843430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4pPr>
    <a:lvl5pPr marL="2457907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5pPr>
    <a:lvl6pPr marL="3072384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6pPr>
    <a:lvl7pPr marL="3686861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7pPr>
    <a:lvl8pPr marL="4301338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8pPr>
    <a:lvl9pPr marL="4915814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13"/>
    <p:restoredTop sz="94615"/>
  </p:normalViewPr>
  <p:slideViewPr>
    <p:cSldViewPr snapToGrid="0" snapToObjects="1">
      <p:cViewPr>
        <p:scale>
          <a:sx n="50" d="100"/>
          <a:sy n="50" d="100"/>
        </p:scale>
        <p:origin x="2280" y="-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65477DF-16B9-4D4C-BD75-A881CCE61F8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DFDC3B-2763-BD43-8568-F26D656AF6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6E0A6-CCD4-FE4B-A300-05C4CE1C4582}" type="datetimeFigureOut">
              <a:rPr lang="en-US" smtClean="0"/>
              <a:t>2/22/18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90F061-C725-C246-A161-296C1ECEE34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58308F-4440-AB46-9FBD-0CF36165D27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73A62-1C01-4D48-957F-A79913D0D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781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24985-6E8B-CE4D-95D8-DA0E186368A1}" type="datetimeFigureOut">
              <a:rPr lang="en-US" smtClean="0"/>
              <a:t>2/22/18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30463" y="1143000"/>
            <a:ext cx="19970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36BD48-6907-B54D-A77A-98F86551F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10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97200" y="3914383"/>
            <a:ext cx="6807200" cy="1662733"/>
          </a:xfrm>
          <a:ln>
            <a:noFill/>
          </a:ln>
        </p:spPr>
        <p:txBody>
          <a:bodyPr anchor="ctr"/>
          <a:lstStyle>
            <a:lvl1pPr algn="ctr">
              <a:defRPr sz="4000"/>
            </a:lvl1pPr>
          </a:lstStyle>
          <a:p>
            <a:r>
              <a:rPr lang="en-US" dirty="0"/>
              <a:t>Name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5881C47-0EC1-BA45-9336-FFD78A680EF8}"/>
              </a:ext>
            </a:extLst>
          </p:cNvPr>
          <p:cNvGrpSpPr/>
          <p:nvPr userDrawn="1"/>
        </p:nvGrpSpPr>
        <p:grpSpPr>
          <a:xfrm>
            <a:off x="6460" y="0"/>
            <a:ext cx="10058400" cy="3727444"/>
            <a:chOff x="6460" y="0"/>
            <a:chExt cx="10058400" cy="3727444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F335AD7-831F-D04C-B0AD-336A69F1ADB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6783"/>
            <a:stretch/>
          </p:blipFill>
          <p:spPr>
            <a:xfrm>
              <a:off x="6460" y="0"/>
              <a:ext cx="10058400" cy="3727444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B6BF5EE-B8AD-2444-AFDB-3BE837F689E4}"/>
                </a:ext>
              </a:extLst>
            </p:cNvPr>
            <p:cNvSpPr txBox="1"/>
            <p:nvPr userDrawn="1"/>
          </p:nvSpPr>
          <p:spPr>
            <a:xfrm>
              <a:off x="563690" y="2293554"/>
              <a:ext cx="7900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i="0" dirty="0">
                  <a:solidFill>
                    <a:schemeClr val="bg1"/>
                  </a:solidFill>
                  <a:latin typeface="Arial Black" panose="020B0604020202020204" pitchFamily="34" charset="0"/>
                  <a:cs typeface="Arial Black" panose="020B0604020202020204" pitchFamily="34" charset="0"/>
                </a:rPr>
                <a:t>KILLIAN HILL CHRISTIAN SCHOOL</a:t>
              </a:r>
            </a:p>
          </p:txBody>
        </p:sp>
      </p:grp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FDA1744F-60EA-D94B-A1DE-7DB227080F1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232401" y="5834741"/>
            <a:ext cx="4572000" cy="3684700"/>
          </a:xfrm>
          <a:ln>
            <a:noFill/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D6BBA5F9-3EB7-9446-B0DE-CCC94A0BDBE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63525" y="3914383"/>
            <a:ext cx="2454275" cy="1662733"/>
          </a:xfrm>
          <a:ln>
            <a:noFill/>
          </a:ln>
        </p:spPr>
        <p:txBody>
          <a:bodyPr anchor="t"/>
          <a:lstStyle>
            <a:lvl1pPr marL="0" indent="0" algn="l">
              <a:buNone/>
              <a:defRPr sz="2000"/>
            </a:lvl1pPr>
            <a:lvl2pPr marL="502920" indent="0">
              <a:buNone/>
              <a:defRPr/>
            </a:lvl2pPr>
            <a:lvl3pPr marL="1005840" indent="0">
              <a:buNone/>
              <a:defRPr/>
            </a:lvl3pPr>
            <a:lvl4pPr marL="1508760" indent="0">
              <a:buNone/>
              <a:defRPr/>
            </a:lvl4pPr>
            <a:lvl5pPr marL="2011680" indent="0">
              <a:buNone/>
              <a:defRPr/>
            </a:lvl5pPr>
          </a:lstStyle>
          <a:p>
            <a:pPr lvl="0"/>
            <a:r>
              <a:rPr lang="en-US" dirty="0"/>
              <a:t>Birthdate – Date of death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BCF98A83-C847-2C40-9796-C75980AE661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32400" y="11995253"/>
            <a:ext cx="4572000" cy="2199722"/>
          </a:xfrm>
          <a:ln>
            <a:noFill/>
          </a:ln>
        </p:spPr>
        <p:txBody>
          <a:bodyPr anchor="t">
            <a:normAutofit/>
          </a:bodyPr>
          <a:lstStyle>
            <a:lvl1pPr marL="0" indent="0" algn="l">
              <a:buNone/>
              <a:defRPr sz="2000"/>
            </a:lvl1pPr>
            <a:lvl2pPr marL="502920" indent="0">
              <a:buNone/>
              <a:defRPr/>
            </a:lvl2pPr>
            <a:lvl3pPr marL="1005840" indent="0">
              <a:buNone/>
              <a:defRPr/>
            </a:lvl3pPr>
            <a:lvl4pPr marL="1508760" indent="0">
              <a:buNone/>
              <a:defRPr/>
            </a:lvl4pPr>
            <a:lvl5pPr marL="2011680" indent="0">
              <a:buNone/>
              <a:defRPr/>
            </a:lvl5pPr>
          </a:lstStyle>
          <a:p>
            <a:pPr lvl="0"/>
            <a:r>
              <a:rPr lang="en-US" dirty="0"/>
              <a:t>Did you know? Human interest fact…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706210C2-E24C-4F4D-BB36-8BBDBEC0BC3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3525" y="5834741"/>
            <a:ext cx="4689475" cy="6768191"/>
          </a:xfrm>
          <a:ln>
            <a:noFill/>
          </a:ln>
        </p:spPr>
        <p:txBody>
          <a:bodyPr anchor="t"/>
          <a:lstStyle>
            <a:lvl1pPr marL="0" indent="0" algn="l">
              <a:buFontTx/>
              <a:buNone/>
              <a:defRPr sz="2000"/>
            </a:lvl1pPr>
            <a:lvl2pPr marL="502920" indent="0">
              <a:buFontTx/>
              <a:buNone/>
              <a:defRPr/>
            </a:lvl2pPr>
            <a:lvl3pPr marL="1005840" indent="0">
              <a:buFontTx/>
              <a:buNone/>
              <a:defRPr/>
            </a:lvl3pPr>
            <a:lvl4pPr marL="1508760" indent="0">
              <a:buFontTx/>
              <a:buNone/>
              <a:defRPr/>
            </a:lvl4pPr>
            <a:lvl5pPr marL="2011680" indent="0">
              <a:buFontTx/>
              <a:buNone/>
              <a:defRPr/>
            </a:lvl5pPr>
          </a:lstStyle>
          <a:p>
            <a:pPr lvl="0"/>
            <a:r>
              <a:rPr lang="en-US" dirty="0"/>
              <a:t>Contribution to our American society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BDCB7C43-245C-544C-9D7F-CE912DA0D95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232400" y="9777066"/>
            <a:ext cx="4572000" cy="1960562"/>
          </a:xfrm>
          <a:ln>
            <a:noFill/>
          </a:ln>
        </p:spPr>
        <p:txBody>
          <a:bodyPr anchor="t"/>
          <a:lstStyle>
            <a:lvl1pPr marL="0" indent="0" algn="l">
              <a:buNone/>
              <a:defRPr sz="2000"/>
            </a:lvl1pPr>
            <a:lvl2pPr marL="502920" indent="0">
              <a:buNone/>
              <a:defRPr/>
            </a:lvl2pPr>
            <a:lvl3pPr marL="1005840" indent="0">
              <a:buNone/>
              <a:defRPr/>
            </a:lvl3pPr>
            <a:lvl4pPr marL="1508760" indent="0">
              <a:buNone/>
              <a:defRPr/>
            </a:lvl4pPr>
            <a:lvl5pPr marL="2011680" indent="0">
              <a:buNone/>
              <a:defRPr/>
            </a:lvl5pPr>
          </a:lstStyle>
          <a:p>
            <a:pPr lvl="0"/>
            <a:r>
              <a:rPr lang="en-US" dirty="0"/>
              <a:t>Quote or Motto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37A899FF-9454-BB44-A10A-D5D66615928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70000"/>
          </a:blip>
          <a:stretch>
            <a:fillRect/>
          </a:stretch>
        </p:blipFill>
        <p:spPr>
          <a:xfrm>
            <a:off x="7399130" y="1962839"/>
            <a:ext cx="832869" cy="787675"/>
          </a:xfrm>
          <a:prstGeom prst="rect">
            <a:avLst/>
          </a:prstGeom>
        </p:spPr>
      </p:pic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562631AC-8FD3-5144-9638-669F2B91A930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788228" y="14452604"/>
            <a:ext cx="1164771" cy="919951"/>
          </a:xfrm>
          <a:ln>
            <a:noFill/>
          </a:ln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Picture of self</a:t>
            </a:r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3426AFBC-3E4F-7149-AEB6-C998533BFA0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232400" y="14452600"/>
            <a:ext cx="4572000" cy="919163"/>
          </a:xfrm>
          <a:ln>
            <a:noFill/>
          </a:ln>
        </p:spPr>
        <p:txBody>
          <a:bodyPr anchor="ctr">
            <a:normAutofit/>
          </a:bodyPr>
          <a:lstStyle>
            <a:lvl1pPr marL="0" indent="0" algn="r">
              <a:buNone/>
              <a:defRPr sz="2400"/>
            </a:lvl1pPr>
          </a:lstStyle>
          <a:p>
            <a:pPr lvl="0"/>
            <a:r>
              <a:rPr lang="en-US" dirty="0"/>
              <a:t>Name, Grade</a:t>
            </a:r>
          </a:p>
        </p:txBody>
      </p:sp>
      <p:sp>
        <p:nvSpPr>
          <p:cNvPr id="16" name="Text Placeholder 24">
            <a:extLst>
              <a:ext uri="{FF2B5EF4-FFF2-40B4-BE49-F238E27FC236}">
                <a16:creationId xmlns:a16="http://schemas.microsoft.com/office/drawing/2014/main" id="{613BECE1-28F6-1C4B-AE51-81D82B0DF29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63525" y="12860557"/>
            <a:ext cx="4689474" cy="1334418"/>
          </a:xfrm>
          <a:ln>
            <a:noFill/>
          </a:ln>
        </p:spPr>
        <p:txBody>
          <a:bodyPr anchor="t">
            <a:normAutofit/>
          </a:bodyPr>
          <a:lstStyle>
            <a:lvl1pPr marL="0" indent="0" algn="l">
              <a:buNone/>
              <a:defRPr sz="2000"/>
            </a:lvl1pPr>
            <a:lvl2pPr marL="502920" indent="0">
              <a:buNone/>
              <a:defRPr/>
            </a:lvl2pPr>
            <a:lvl3pPr marL="1005840" indent="0">
              <a:buNone/>
              <a:defRPr/>
            </a:lvl3pPr>
            <a:lvl4pPr marL="1508760" indent="0">
              <a:buNone/>
              <a:defRPr/>
            </a:lvl4pPr>
            <a:lvl5pPr marL="2011680" indent="0">
              <a:buNone/>
              <a:defRPr/>
            </a:lvl5pPr>
          </a:lstStyle>
          <a:p>
            <a:pPr lvl="0"/>
            <a:r>
              <a:rPr lang="en-US" dirty="0"/>
              <a:t>Lessons we can learn from this American.</a:t>
            </a:r>
          </a:p>
        </p:txBody>
      </p:sp>
    </p:spTree>
    <p:extLst>
      <p:ext uri="{BB962C8B-B14F-4D97-AF65-F5344CB8AC3E}">
        <p14:creationId xmlns:p14="http://schemas.microsoft.com/office/powerpoint/2010/main" val="3381551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827620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4138083"/>
            <a:ext cx="867537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220A6-99F1-924F-BCB9-C7C77CCC6F11}" type="datetimeFigureOut">
              <a:rPr lang="en-US" smtClean="0"/>
              <a:t>2/22/18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14407730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A102C-5159-7448-AB98-2DAE97B1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627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11566-C712-8543-B0CC-3F35853EC4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E1E0BC-73C8-1449-AD22-8AFF1691C2E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ln>
            <a:noFill/>
          </a:ln>
        </p:spPr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4FD712-2C5F-F94C-929B-8FB79709E89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D1CB29-6DD9-394D-BEF2-3F3266937B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27161E3-2646-2B47-BE33-717D405F2A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8DB447D-694C-B349-9B5C-8ED612978E1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DBEC89D-39FB-0745-80DD-52957FC3D04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ln>
            <a:noFill/>
          </a:ln>
        </p:spPr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5477755-360F-2E48-8B92-D879331ECDC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BFDB414-08EC-D244-B7DB-E82A7FC195D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ln>
            <a:noFill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67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KHCS Advancement</dc:creator>
  <cp:lastModifiedBy>jbaker@people-khcs.org</cp:lastModifiedBy>
  <cp:revision>19</cp:revision>
  <cp:lastPrinted>2018-02-22T20:46:22Z</cp:lastPrinted>
  <dcterms:created xsi:type="dcterms:W3CDTF">2018-02-21T19:54:53Z</dcterms:created>
  <dcterms:modified xsi:type="dcterms:W3CDTF">2018-02-22T20:46:58Z</dcterms:modified>
</cp:coreProperties>
</file>